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40048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74810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0578954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1857048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201899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288332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159172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62876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022948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95494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818974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37462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69872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021743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651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7149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92530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720CD6-F72A-4C66-A3A0-9CB40134A2E4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90C864-2DA1-4178-B6EB-9BA5D2EE3A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492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 spd="slow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A6E43F-EC29-4BDC-ACC7-F2F813ADB1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スライド動画の作り方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ACF5B13-A32E-48D5-926C-8A81AD730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～プレゼンテーションを動画として保存するには～</a:t>
            </a:r>
          </a:p>
        </p:txBody>
      </p:sp>
    </p:spTree>
    <p:extLst>
      <p:ext uri="{BB962C8B-B14F-4D97-AF65-F5344CB8AC3E}">
        <p14:creationId xmlns:p14="http://schemas.microsoft.com/office/powerpoint/2010/main" val="21335213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4CD89-3CF5-4AF2-B940-9897C9DE2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スライド動画の作り方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D6457C-B9D5-4763-BB46-5C2C9E46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</a:rPr>
              <a:t>スライド資料を作る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dirty="0">
                <a:solidFill>
                  <a:schemeClr val="tx1"/>
                </a:solidFill>
              </a:rPr>
              <a:t>プレゼンテーションを記録する</a:t>
            </a:r>
            <a:endParaRPr lang="en-US" altLang="ja-JP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</a:rPr>
              <a:t>動画ファイルに変換する</a:t>
            </a:r>
          </a:p>
        </p:txBody>
      </p:sp>
    </p:spTree>
    <p:extLst>
      <p:ext uri="{BB962C8B-B14F-4D97-AF65-F5344CB8AC3E}">
        <p14:creationId xmlns:p14="http://schemas.microsoft.com/office/powerpoint/2010/main" val="355675188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266CAF-9F70-48DA-A4AE-E03F1F549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１．スライド資料を作る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76AA68-91DE-4DA2-8C6C-53F1B4881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ポイントを明確に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順序に気を付けて</a:t>
            </a:r>
          </a:p>
        </p:txBody>
      </p:sp>
    </p:spTree>
    <p:extLst>
      <p:ext uri="{BB962C8B-B14F-4D97-AF65-F5344CB8AC3E}">
        <p14:creationId xmlns:p14="http://schemas.microsoft.com/office/powerpoint/2010/main" val="152380148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6514D-70E3-4D14-875E-F1359D05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２．スライドショーを記録する</a:t>
            </a:r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AFA0A15B-E206-4E05-8B9C-5F5688C17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183" y="685800"/>
            <a:ext cx="6664460" cy="3614738"/>
          </a:xfrm>
        </p:spPr>
      </p:pic>
    </p:spTree>
    <p:extLst>
      <p:ext uri="{BB962C8B-B14F-4D97-AF65-F5344CB8AC3E}">
        <p14:creationId xmlns:p14="http://schemas.microsoft.com/office/powerpoint/2010/main" val="36955192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6514D-70E3-4D14-875E-F1359D05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２．スライドショーを記録する</a:t>
            </a:r>
          </a:p>
        </p:txBody>
      </p:sp>
      <p:pic>
        <p:nvPicPr>
          <p:cNvPr id="7" name="コンテンツ プレースホルダー 6">
            <a:extLst>
              <a:ext uri="{FF2B5EF4-FFF2-40B4-BE49-F238E27FC236}">
                <a16:creationId xmlns:a16="http://schemas.microsoft.com/office/drawing/2014/main" id="{4A0F40B2-76EA-411F-9DD0-E79360BD64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377" y="444617"/>
            <a:ext cx="6090221" cy="4210589"/>
          </a:xfrm>
        </p:spPr>
      </p:pic>
    </p:spTree>
    <p:extLst>
      <p:ext uri="{BB962C8B-B14F-4D97-AF65-F5344CB8AC3E}">
        <p14:creationId xmlns:p14="http://schemas.microsoft.com/office/powerpoint/2010/main" val="176489728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6514D-70E3-4D14-875E-F1359D054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２．スライドショーを記録する</a:t>
            </a:r>
          </a:p>
        </p:txBody>
      </p:sp>
      <p:pic>
        <p:nvPicPr>
          <p:cNvPr id="6" name="コンテンツ プレースホルダー 5">
            <a:extLst>
              <a:ext uri="{FF2B5EF4-FFF2-40B4-BE49-F238E27FC236}">
                <a16:creationId xmlns:a16="http://schemas.microsoft.com/office/drawing/2014/main" id="{9DF6CDE0-10B0-4FA4-BDBE-440B639999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051" y="685800"/>
            <a:ext cx="5770724" cy="3614738"/>
          </a:xfrm>
        </p:spPr>
      </p:pic>
    </p:spTree>
    <p:extLst>
      <p:ext uri="{BB962C8B-B14F-4D97-AF65-F5344CB8AC3E}">
        <p14:creationId xmlns:p14="http://schemas.microsoft.com/office/powerpoint/2010/main" val="415506199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3700D-F228-4551-8C1D-CC669C31A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３．動画ファイルに変換する</a:t>
            </a:r>
            <a:endParaRPr kumimoji="1" lang="ja-JP" altLang="en-US" dirty="0"/>
          </a:p>
        </p:txBody>
      </p:sp>
      <p:pic>
        <p:nvPicPr>
          <p:cNvPr id="5" name="コンテンツ プレースホルダー 4">
            <a:extLst>
              <a:ext uri="{FF2B5EF4-FFF2-40B4-BE49-F238E27FC236}">
                <a16:creationId xmlns:a16="http://schemas.microsoft.com/office/drawing/2014/main" id="{CDAA727B-67F2-4628-8B9D-FA97D34E4E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896" y="685800"/>
            <a:ext cx="6349033" cy="3614738"/>
          </a:xfrm>
        </p:spPr>
      </p:pic>
    </p:spTree>
    <p:extLst>
      <p:ext uri="{BB962C8B-B14F-4D97-AF65-F5344CB8AC3E}">
        <p14:creationId xmlns:p14="http://schemas.microsoft.com/office/powerpoint/2010/main" val="48810747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</TotalTime>
  <Words>72</Words>
  <Application>Microsoft Office PowerPoint</Application>
  <PresentationFormat>ワイド画面</PresentationFormat>
  <Paragraphs>13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メイリオ</vt:lpstr>
      <vt:lpstr>Century Gothic</vt:lpstr>
      <vt:lpstr>Wingdings 3</vt:lpstr>
      <vt:lpstr>スライス</vt:lpstr>
      <vt:lpstr>スライド動画の作り方</vt:lpstr>
      <vt:lpstr>スライド動画の作り方</vt:lpstr>
      <vt:lpstr>１．スライド資料を作る</vt:lpstr>
      <vt:lpstr>２．スライドショーを記録する</vt:lpstr>
      <vt:lpstr>２．スライドショーを記録する</vt:lpstr>
      <vt:lpstr>２．スライドショーを記録する</vt:lpstr>
      <vt:lpstr>３．動画ファイルに変換する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スライド動画の作り方</dc:title>
  <dc:creator>Owner</dc:creator>
  <cp:lastModifiedBy>Owner</cp:lastModifiedBy>
  <cp:revision>5</cp:revision>
  <dcterms:created xsi:type="dcterms:W3CDTF">2020-07-28T01:20:46Z</dcterms:created>
  <dcterms:modified xsi:type="dcterms:W3CDTF">2020-07-28T03:17:28Z</dcterms:modified>
</cp:coreProperties>
</file>